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2971800" cy="1219199"/>
          </a:xfrm>
        </p:spPr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162800" cy="3048000"/>
          </a:xfrm>
        </p:spPr>
        <p:txBody>
          <a:bodyPr>
            <a:normAutofit fontScale="62500" lnSpcReduction="20000"/>
          </a:bodyPr>
          <a:lstStyle/>
          <a:p>
            <a:pPr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IN" sz="3200" b="1" dirty="0" smtClean="0">
                <a:solidFill>
                  <a:schemeClr val="tx1"/>
                </a:solidFill>
              </a:rPr>
              <a:t>  Introduction,</a:t>
            </a:r>
          </a:p>
          <a:p>
            <a:pPr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IN" sz="3200" b="1" dirty="0" smtClean="0">
                <a:solidFill>
                  <a:schemeClr val="tx1"/>
                </a:solidFill>
              </a:rPr>
              <a:t>  Monolith </a:t>
            </a:r>
            <a:r>
              <a:rPr lang="en-IN" sz="3200" b="1" dirty="0" err="1" smtClean="0">
                <a:solidFill>
                  <a:schemeClr val="tx1"/>
                </a:solidFill>
              </a:rPr>
              <a:t>vs</a:t>
            </a:r>
            <a:r>
              <a:rPr lang="en-IN" sz="3200" b="1" dirty="0" smtClean="0">
                <a:solidFill>
                  <a:schemeClr val="tx1"/>
                </a:solidFill>
              </a:rPr>
              <a:t> </a:t>
            </a:r>
            <a:r>
              <a:rPr lang="en-IN" sz="3200" b="1" dirty="0" err="1" smtClean="0">
                <a:solidFill>
                  <a:schemeClr val="tx1"/>
                </a:solidFill>
              </a:rPr>
              <a:t>Microservice</a:t>
            </a:r>
            <a:r>
              <a:rPr lang="en-IN" sz="3200" b="1" dirty="0" smtClean="0">
                <a:solidFill>
                  <a:schemeClr val="tx1"/>
                </a:solidFill>
              </a:rPr>
              <a:t> architecture</a:t>
            </a:r>
          </a:p>
          <a:p>
            <a:pPr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IN" sz="3200" b="1" dirty="0" smtClean="0">
                <a:solidFill>
                  <a:schemeClr val="tx1"/>
                </a:solidFill>
              </a:rPr>
              <a:t>  </a:t>
            </a:r>
            <a:r>
              <a:rPr lang="en-IN" sz="3200" b="1" dirty="0" err="1" smtClean="0">
                <a:solidFill>
                  <a:schemeClr val="tx1"/>
                </a:solidFill>
              </a:rPr>
              <a:t>Microservice</a:t>
            </a:r>
            <a:r>
              <a:rPr lang="en-IN" sz="3200" b="1" dirty="0" smtClean="0">
                <a:solidFill>
                  <a:schemeClr val="tx1"/>
                </a:solidFill>
              </a:rPr>
              <a:t> characteristics an principles </a:t>
            </a:r>
          </a:p>
          <a:p>
            <a:pPr algn="l">
              <a:lnSpc>
                <a:spcPct val="220000"/>
              </a:lnSpc>
              <a:buFont typeface="Wingdings" pitchFamily="2" charset="2"/>
              <a:buChar char="Ø"/>
            </a:pPr>
            <a:r>
              <a:rPr lang="en-IN" sz="3200" b="1" dirty="0" smtClean="0">
                <a:solidFill>
                  <a:schemeClr val="tx1"/>
                </a:solidFill>
              </a:rPr>
              <a:t>  case study example.</a:t>
            </a:r>
          </a:p>
          <a:p>
            <a:r>
              <a:rPr lang="en-IN" dirty="0" smtClean="0"/>
              <a:t> 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1" y="457200"/>
            <a:ext cx="7848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127999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001" y="381000"/>
            <a:ext cx="81787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1" y="457201"/>
            <a:ext cx="8153399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12 Factor principles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77500" lnSpcReduction="20000"/>
          </a:bodyPr>
          <a:lstStyle/>
          <a:p>
            <a:r>
              <a:rPr lang="en-IN" i="1" dirty="0" smtClean="0"/>
              <a:t> 1.One codebase per service,</a:t>
            </a:r>
          </a:p>
          <a:p>
            <a:r>
              <a:rPr lang="en-IN" i="1" dirty="0" smtClean="0"/>
              <a:t> 2.Dependencies, </a:t>
            </a:r>
          </a:p>
          <a:p>
            <a:r>
              <a:rPr lang="en-IN" i="1" dirty="0" smtClean="0"/>
              <a:t>3.Configuration,</a:t>
            </a:r>
          </a:p>
          <a:p>
            <a:r>
              <a:rPr lang="en-IN" i="1" dirty="0" smtClean="0"/>
              <a:t>4.Backing Services</a:t>
            </a:r>
            <a:endParaRPr lang="en-IN" dirty="0" smtClean="0"/>
          </a:p>
          <a:p>
            <a:r>
              <a:rPr lang="en-IN" i="1" dirty="0" smtClean="0"/>
              <a:t>5.Build,Release,Run,</a:t>
            </a:r>
          </a:p>
          <a:p>
            <a:r>
              <a:rPr lang="en-IN" i="1" dirty="0" smtClean="0"/>
              <a:t>6.Processes,</a:t>
            </a:r>
          </a:p>
          <a:p>
            <a:r>
              <a:rPr lang="en-IN" i="1" dirty="0" smtClean="0"/>
              <a:t>7.Data Isolation</a:t>
            </a:r>
            <a:endParaRPr lang="en-IN" dirty="0" smtClean="0"/>
          </a:p>
          <a:p>
            <a:r>
              <a:rPr lang="en-IN" i="1" dirty="0" smtClean="0"/>
              <a:t>8.Concurrency,</a:t>
            </a:r>
          </a:p>
          <a:p>
            <a:r>
              <a:rPr lang="en-IN" i="1" dirty="0" smtClean="0"/>
              <a:t>9.Disposability,</a:t>
            </a:r>
          </a:p>
          <a:p>
            <a:r>
              <a:rPr lang="en-IN" i="1" dirty="0" smtClean="0"/>
              <a:t>10.Dev/Prod Parity</a:t>
            </a:r>
            <a:endParaRPr lang="en-IN" dirty="0" smtClean="0"/>
          </a:p>
          <a:p>
            <a:r>
              <a:rPr lang="en-IN" i="1" dirty="0" smtClean="0"/>
              <a:t>11.Logs,</a:t>
            </a:r>
          </a:p>
          <a:p>
            <a:r>
              <a:rPr lang="en-IN" i="1" dirty="0" smtClean="0"/>
              <a:t>12.Admin processes</a:t>
            </a: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Monolith </a:t>
            </a:r>
            <a:r>
              <a:rPr lang="en-IN" dirty="0" err="1" smtClean="0"/>
              <a:t>Webservcie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2010339"/>
            <a:ext cx="8229600" cy="423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582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458201" cy="615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304801"/>
            <a:ext cx="84582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763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1000" y="1524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Monolith to </a:t>
            </a:r>
            <a:r>
              <a:rPr lang="en-IN" dirty="0" err="1" smtClean="0"/>
              <a:t>Microservice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 smtClean="0"/>
              <a:t>Microservices</a:t>
            </a:r>
            <a:r>
              <a:rPr lang="en-IN" b="1" dirty="0" smtClean="0"/>
              <a:t> Characteristics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N" dirty="0" smtClean="0"/>
              <a:t>Componentization via Services. ...</a:t>
            </a:r>
          </a:p>
          <a:p>
            <a:pPr lvl="0"/>
            <a:r>
              <a:rPr lang="en-IN" dirty="0" smtClean="0"/>
              <a:t>Organized around Business Capabilities. ...</a:t>
            </a:r>
          </a:p>
          <a:p>
            <a:pPr lvl="0"/>
            <a:r>
              <a:rPr lang="en-IN" dirty="0" smtClean="0"/>
              <a:t>Products not Projects. ...</a:t>
            </a:r>
          </a:p>
          <a:p>
            <a:pPr lvl="0"/>
            <a:r>
              <a:rPr lang="en-IN" dirty="0" smtClean="0"/>
              <a:t>Smart endpoints and dumb pipes. ...</a:t>
            </a:r>
          </a:p>
          <a:p>
            <a:pPr lvl="0"/>
            <a:r>
              <a:rPr lang="en-IN" dirty="0" smtClean="0"/>
              <a:t>Decentralized Governance. ...</a:t>
            </a:r>
          </a:p>
          <a:p>
            <a:pPr lvl="0"/>
            <a:r>
              <a:rPr lang="en-IN" dirty="0" smtClean="0"/>
              <a:t>Decentralized Data Management. ...</a:t>
            </a:r>
          </a:p>
          <a:p>
            <a:pPr lvl="0"/>
            <a:r>
              <a:rPr lang="en-IN" dirty="0" smtClean="0"/>
              <a:t>Infrastructure Automation. ...</a:t>
            </a:r>
          </a:p>
          <a:p>
            <a:pPr lvl="0"/>
            <a:r>
              <a:rPr lang="en-IN" dirty="0" smtClean="0"/>
              <a:t>Design for failure.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"/>
            <a:ext cx="84328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1" y="457201"/>
            <a:ext cx="8077199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51</TotalTime>
  <Words>98</Words>
  <Application>Microsoft Office PowerPoint</Application>
  <PresentationFormat>On-screen Show (4:3)</PresentationFormat>
  <Paragraphs>30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Flow</vt:lpstr>
      <vt:lpstr>Agenda</vt:lpstr>
      <vt:lpstr>Monolith Webservcie</vt:lpstr>
      <vt:lpstr>Slide 3</vt:lpstr>
      <vt:lpstr>Slide 4</vt:lpstr>
      <vt:lpstr>Slide 5</vt:lpstr>
      <vt:lpstr>Slide 6</vt:lpstr>
      <vt:lpstr>Microservices Characteristics</vt:lpstr>
      <vt:lpstr>Slide 8</vt:lpstr>
      <vt:lpstr>Slide 9</vt:lpstr>
      <vt:lpstr>Slide 10</vt:lpstr>
      <vt:lpstr>Slide 11</vt:lpstr>
      <vt:lpstr>Slide 12</vt:lpstr>
      <vt:lpstr>Slide 13</vt:lpstr>
      <vt:lpstr>12 Factor principles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30</cp:revision>
  <dcterms:created xsi:type="dcterms:W3CDTF">2006-08-16T00:00:00Z</dcterms:created>
  <dcterms:modified xsi:type="dcterms:W3CDTF">2021-03-08T08:24:43Z</dcterms:modified>
</cp:coreProperties>
</file>